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77" r:id="rId4"/>
    <p:sldId id="259" r:id="rId5"/>
    <p:sldId id="260" r:id="rId6"/>
    <p:sldId id="261" r:id="rId7"/>
    <p:sldId id="275" r:id="rId8"/>
    <p:sldId id="262" r:id="rId9"/>
    <p:sldId id="264" r:id="rId10"/>
    <p:sldId id="265" r:id="rId11"/>
    <p:sldId id="266" r:id="rId12"/>
    <p:sldId id="267" r:id="rId13"/>
    <p:sldId id="278" r:id="rId14"/>
    <p:sldId id="268" r:id="rId15"/>
    <p:sldId id="269" r:id="rId16"/>
    <p:sldId id="270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2015-03-10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3041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2015-03-10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9642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2015-03-10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7276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2015-03-10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6085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2015-03-10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1552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2015-03-10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2317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2015-03-10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58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2015-03-10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9112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2015-03-10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6576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2015-03-10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920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2015-03-10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8589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9D8FB-FA99-4DDB-8012-E69D0D0EF3D9}" type="datetimeFigureOut">
              <a:rPr lang="ko-KR" altLang="en-US" smtClean="0"/>
              <a:t>2015-03-10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4257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amicell.tradekorea.com/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hyperlink" Target="http://www.gobizkorea.com/catalog/about.jsp?blogId=amicell&amp;pageNo=1&amp;pageVol=6&amp;listStyle=A&amp;lang_type=31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9144000" cy="6858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66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2367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3681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7" y="0"/>
            <a:ext cx="9166917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60"/>
            <a:ext cx="9175154" cy="116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" y="6741973"/>
            <a:ext cx="9175154" cy="116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3512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66917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60"/>
            <a:ext cx="9175154" cy="116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" y="6741973"/>
            <a:ext cx="9175154" cy="116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5755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66917" cy="6858000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60"/>
            <a:ext cx="9175154" cy="116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1973"/>
            <a:ext cx="9175154" cy="116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7296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84085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2203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2367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3134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66917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-14515"/>
            <a:ext cx="9166917" cy="115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6" y="6736586"/>
            <a:ext cx="9155460" cy="115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3916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6918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36" y="-452"/>
            <a:ext cx="9179754" cy="116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1915"/>
            <a:ext cx="9179754" cy="116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3188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6918" cy="6858000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36" y="-452"/>
            <a:ext cx="9179754" cy="116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" y="6741915"/>
            <a:ext cx="9179754" cy="116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2454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36" y="-162"/>
            <a:ext cx="9156836" cy="115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36" y="6742205"/>
            <a:ext cx="9156836" cy="115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3868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36" y="-162"/>
            <a:ext cx="9156836" cy="115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36" y="6742205"/>
            <a:ext cx="9156836" cy="115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0210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36" y="-162"/>
            <a:ext cx="9156836" cy="115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36" y="6742205"/>
            <a:ext cx="9156836" cy="115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9985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36" y="-162"/>
            <a:ext cx="9156836" cy="115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36" y="6749739"/>
            <a:ext cx="9156836" cy="115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4433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36" y="-162"/>
            <a:ext cx="9156836" cy="115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18" y="6759289"/>
            <a:ext cx="9156836" cy="115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4389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36" y="-162"/>
            <a:ext cx="9156836" cy="115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2205"/>
            <a:ext cx="9156836" cy="115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00154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36" y="-162"/>
            <a:ext cx="9156836" cy="115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3" y="6742555"/>
            <a:ext cx="9129207" cy="115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00756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36" y="-162"/>
            <a:ext cx="9156836" cy="115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2205"/>
            <a:ext cx="9156836" cy="115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9838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36" y="-162"/>
            <a:ext cx="9156836" cy="115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2205"/>
            <a:ext cx="9156836" cy="115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19889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36" y="-162"/>
            <a:ext cx="9156836" cy="115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36" y="6765909"/>
            <a:ext cx="9156836" cy="115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83859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4" descr="C:\Documents and Settings\Administrator\My Documents\네이트온 받은 파일\bg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80000" cy="6860723"/>
          </a:xfrm>
          <a:prstGeom prst="rect">
            <a:avLst/>
          </a:prstGeom>
          <a:noFill/>
        </p:spPr>
      </p:pic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36476"/>
              </p:ext>
            </p:extLst>
          </p:nvPr>
        </p:nvGraphicFramePr>
        <p:xfrm>
          <a:off x="574227" y="1628800"/>
          <a:ext cx="7995546" cy="3778016"/>
        </p:xfrm>
        <a:graphic>
          <a:graphicData uri="http://schemas.openxmlformats.org/drawingml/2006/table">
            <a:tbl>
              <a:tblPr/>
              <a:tblGrid>
                <a:gridCol w="2988720"/>
                <a:gridCol w="932173"/>
                <a:gridCol w="624651"/>
                <a:gridCol w="720752"/>
                <a:gridCol w="1153205"/>
                <a:gridCol w="1576045"/>
              </a:tblGrid>
              <a:tr h="2268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00B0F0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n-US" sz="1600" b="1" i="0" u="none" strike="noStrike" dirty="0">
                          <a:solidFill>
                            <a:srgbClr val="00B0F0"/>
                          </a:solidFill>
                          <a:latin typeface="Arial" pitchFamily="34" charset="0"/>
                          <a:cs typeface="Arial" pitchFamily="34" charset="0"/>
                        </a:rPr>
                        <a:t>Contact Information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500" b="0" i="0" u="none" strike="noStrike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  <a:r>
                        <a:rPr lang="ko-KR" altLang="en-US" sz="500" b="0" i="0" u="none" strike="noStrike" dirty="0" smtClean="0">
                          <a:latin typeface="맑은 고딕"/>
                        </a:rPr>
                        <a:t> </a:t>
                      </a:r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58509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altLang="zh-CN" sz="105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zh-CN" altLang="ko-KR" sz="105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我们公司拥有擅长英语、日语、中文的职员，如果对公司有咨询事项随时都可以和我们联系。</a:t>
                      </a:r>
                      <a:endParaRPr lang="en-US" altLang="zh-CN" sz="105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   </a:t>
                      </a:r>
                    </a:p>
                    <a:p>
                      <a:pPr algn="l" fontAlgn="ctr"/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   TEL </a:t>
                      </a:r>
                      <a:r>
                        <a:rPr lang="en-US" sz="1050" b="1" i="0" u="none" strike="noStrike" dirty="0">
                          <a:latin typeface="Arial" pitchFamily="34" charset="0"/>
                          <a:cs typeface="Arial" pitchFamily="34" charset="0"/>
                        </a:rPr>
                        <a:t>/ English, Japanese, Chinese  : +82 42 632 6992 </a:t>
                      </a:r>
                      <a:endParaRPr lang="ko-KR" altLang="en-US" sz="105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>
                          <a:latin typeface="Arial" pitchFamily="34" charset="0"/>
                          <a:cs typeface="Arial" pitchFamily="34" charset="0"/>
                        </a:rPr>
                        <a:t>    E-mail : amicell@amicell.co.kr  or  amicellcosmetics@gmail.com</a:t>
                      </a:r>
                    </a:p>
                    <a:p>
                      <a:pPr algn="l" fontAlgn="ctr"/>
                      <a:r>
                        <a:rPr lang="en-US" sz="1050" b="1" i="0" u="none" strike="noStrike" dirty="0">
                          <a:latin typeface="Arial" pitchFamily="34" charset="0"/>
                          <a:cs typeface="Arial" pitchFamily="34" charset="0"/>
                        </a:rPr>
                        <a:t>    Website : </a:t>
                      </a:r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www.amicell.co.kr</a:t>
                      </a:r>
                      <a:endParaRPr lang="ko-KR" altLang="en-US" sz="105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>
                          <a:latin typeface="Arial" pitchFamily="34" charset="0"/>
                          <a:cs typeface="Arial" pitchFamily="34" charset="0"/>
                        </a:rPr>
                        <a:t>    </a:t>
                      </a:r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English Website : </a:t>
                      </a:r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  <a:hlinkClick r:id="rId3"/>
                        </a:rPr>
                        <a:t>http://amicell.tradekorea.com</a:t>
                      </a:r>
                      <a:endParaRPr lang="en-US" sz="1050" b="1" i="0" u="none" strike="noStrike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   Spanish Website</a:t>
                      </a:r>
                      <a:r>
                        <a:rPr lang="en-US" sz="1050" b="1" i="0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 : </a:t>
                      </a:r>
                      <a:r>
                        <a:rPr lang="en-US" altLang="ko-KR" sz="900" b="1" dirty="0" smtClean="0">
                          <a:hlinkClick r:id="rId4"/>
                        </a:rPr>
                        <a:t>http://www.gobizkorea.com/catalog/about.jsp?blogId=amicell&amp;pageNo=1&amp;pageVol=6&amp;listStyle=A&amp;lang_type=316</a:t>
                      </a:r>
                      <a:r>
                        <a:rPr lang="en-US" sz="90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900" b="1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16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n-US" sz="9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Real-time </a:t>
                      </a:r>
                      <a:r>
                        <a:rPr lang="en-US" sz="1600" b="1" i="0" u="none" strike="noStrike" dirty="0" err="1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messangers</a:t>
                      </a:r>
                      <a:endParaRPr lang="en-US" sz="1600" b="1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3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 smtClean="0">
                          <a:solidFill>
                            <a:srgbClr val="17375D"/>
                          </a:solidFill>
                          <a:latin typeface="Arial" pitchFamily="34" charset="0"/>
                          <a:cs typeface="Arial" pitchFamily="34" charset="0"/>
                        </a:rPr>
                        <a:t>    - English </a:t>
                      </a:r>
                      <a:r>
                        <a:rPr lang="en-US" sz="1100" b="1" i="0" u="none" strike="noStrike" dirty="0">
                          <a:solidFill>
                            <a:srgbClr val="17375D"/>
                          </a:solidFill>
                          <a:latin typeface="Arial" pitchFamily="34" charset="0"/>
                          <a:cs typeface="Arial" pitchFamily="34" charset="0"/>
                        </a:rPr>
                        <a:t>(Mr. Kim)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358">
                <a:tc rowSpan="4" gridSpan="2"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 baseline="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6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Skype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ID: </a:t>
                      </a:r>
                      <a:r>
                        <a:rPr lang="en-US" sz="1050" b="1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john.bonghan.kim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What’s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app ID : 821024773130,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john.bonghan.kim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KAKAOTALK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ID : 01024773130</a:t>
                      </a:r>
                    </a:p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LINE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ID : 01024773130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 hMerge="1"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358">
                <a:tc gridSpan="2" vMerge="1">
                  <a:txBody>
                    <a:bodyPr/>
                    <a:lstStyle/>
                    <a:p>
                      <a:pPr algn="l" fontAlgn="ctr"/>
                      <a:endParaRPr lang="en-US" sz="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79">
                <a:tc gridSpan="2" vMerge="1">
                  <a:txBody>
                    <a:bodyPr/>
                    <a:lstStyle/>
                    <a:p>
                      <a:pPr algn="l" fontAlgn="ctr"/>
                      <a:endParaRPr lang="en-US" sz="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79">
                <a:tc gridSpan="2" vMerge="1">
                  <a:txBody>
                    <a:bodyPr/>
                    <a:lstStyle/>
                    <a:p>
                      <a:pPr algn="l" fontAlgn="ctr"/>
                      <a:endParaRPr lang="en-US" sz="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   - Chinese (</a:t>
                      </a:r>
                      <a:r>
                        <a:rPr lang="zh-CN" altLang="ko-KR" sz="11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中文</a:t>
                      </a:r>
                      <a:r>
                        <a:rPr lang="en-US" altLang="zh-CN" sz="11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100" b="1" i="0" u="none" strike="noStrike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Mr</a:t>
                      </a:r>
                      <a:r>
                        <a:rPr lang="en-US" sz="1100" b="1" i="0" u="none" strike="noStrike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. Lee)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Mobile</a:t>
                      </a:r>
                      <a:r>
                        <a:rPr lang="en-US" altLang="ko-KR" sz="105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: 821096891986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79">
                <a:tc>
                  <a:txBody>
                    <a:bodyPr/>
                    <a:lstStyle/>
                    <a:p>
                      <a:pPr algn="l" fontAlgn="ctr"/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2394481" y="500042"/>
            <a:ext cx="43550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riblet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5400" b="1" spc="50" dirty="0" smtClean="0">
                <a:ln w="11430"/>
                <a:solidFill>
                  <a:srgbClr val="FFC52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" pitchFamily="34" charset="0"/>
                <a:cs typeface="Arial" pitchFamily="34" charset="0"/>
              </a:rPr>
              <a:t>THANK YOU</a:t>
            </a:r>
            <a:endParaRPr lang="ko-KR" altLang="en-US" sz="5400" b="1" spc="50" dirty="0">
              <a:ln w="11430"/>
              <a:solidFill>
                <a:srgbClr val="FFC52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37" y="-616"/>
            <a:ext cx="9192835" cy="11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" y="6744473"/>
            <a:ext cx="9192835" cy="11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442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135</Words>
  <Application>Microsoft Office PowerPoint</Application>
  <PresentationFormat>화면 슬라이드 쇼(4:3)</PresentationFormat>
  <Paragraphs>35</Paragraphs>
  <Slides>19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</dc:creator>
  <cp:lastModifiedBy>마린</cp:lastModifiedBy>
  <cp:revision>25</cp:revision>
  <dcterms:created xsi:type="dcterms:W3CDTF">2014-04-04T01:53:40Z</dcterms:created>
  <dcterms:modified xsi:type="dcterms:W3CDTF">2015-03-10T06:32:25Z</dcterms:modified>
</cp:coreProperties>
</file>